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kyquestt-my.sharepoint.com/personal/prachi_mishra_skyquestt_com/Documents/Desktop/Big%20Data%20Market/CP_Big%20Data%20Mark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20Arya\Downloads\drggf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chart" Target="../charts/chart6.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microsoft.com/office/2007/relationships/hdphoto" Target="../media/hdphoto11.wdp"/><Relationship Id="rId7" Type="http://schemas.openxmlformats.org/officeDocument/2006/relationships/image" Target="../media/image55.png"/><Relationship Id="rId12" Type="http://schemas.microsoft.com/office/2007/relationships/hdphoto" Target="../media/hdphoto13.wdp"/><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GIF"/><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0.png"/><Relationship Id="rId10" Type="http://schemas.microsoft.com/office/2007/relationships/hdphoto" Target="../media/hdphoto12.wdp"/><Relationship Id="rId4" Type="http://schemas.openxmlformats.org/officeDocument/2006/relationships/image" Target="../media/image4.png"/><Relationship Id="rId9" Type="http://schemas.openxmlformats.org/officeDocument/2006/relationships/image" Target="../media/image57.png"/><Relationship Id="rId14" Type="http://schemas.microsoft.com/office/2007/relationships/hdphoto" Target="../media/hdphoto1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8.sv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{{heading}}-</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